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3" r:id="rId7"/>
    <p:sldId id="267" r:id="rId8"/>
    <p:sldId id="265" r:id="rId9"/>
    <p:sldId id="266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294" y="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455A4-56CB-4D9A-A4B7-82F2DD16F300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A952-57B9-4881-A4A7-842E25E537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Preparation of glucose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ownload glucose.png image from www.periodni.com | Chemistry worksheets,  Biochemistry, Teaching chemis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226"/>
            <a:ext cx="9144000" cy="6835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arbohydrat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20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 - glucose is converted into osazone. The number of equivalents of phenyl  hydrazine required by one equivalent of D - glucose in this reaction, is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"/>
            <a:ext cx="7239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23 - Carbohydrates and Nucleic Acids - Wade 7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89154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hemistry. -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arbohydra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8458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arbohydrates in Organic Chemistry | Organic Chemistry Hel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762000"/>
            <a:ext cx="6343650" cy="5286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yclic Structure of Glucose - Monosaccharides - Organic Chem 354 - Dr.  Sundin - UW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772400" cy="6115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arbohydrate Estimations | SpringerLin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6962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ehling's Solution: Definition, Example, and Mechani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14400"/>
            <a:ext cx="72390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efine reaction of fehling soxhlet method, Biolog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7724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Preparation of glucose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glucose</dc:title>
  <dc:creator>welcome</dc:creator>
  <cp:lastModifiedBy>welcome</cp:lastModifiedBy>
  <cp:revision>9</cp:revision>
  <dcterms:created xsi:type="dcterms:W3CDTF">2020-10-16T05:36:00Z</dcterms:created>
  <dcterms:modified xsi:type="dcterms:W3CDTF">2020-10-16T07:06:47Z</dcterms:modified>
</cp:coreProperties>
</file>